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2224BA9-91A1-402E-862C-FB9462886D3C}" type="datetimeFigureOut">
              <a:rPr lang="en-US" smtClean="0"/>
              <a:t>6/5/2013</a:t>
            </a:fld>
            <a:endParaRPr 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接连接符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椭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椭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椭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C0E36E9-B731-4FAA-981F-7ACAE5110BC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24BA9-91A1-402E-862C-FB9462886D3C}" type="datetimeFigureOut">
              <a:rPr lang="en-US" smtClean="0"/>
              <a:t>6/5/2013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36E9-B731-4FAA-981F-7ACAE5110B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24BA9-91A1-402E-862C-FB9462886D3C}" type="datetimeFigureOut">
              <a:rPr lang="en-US" smtClean="0"/>
              <a:t>6/5/2013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36E9-B731-4FAA-981F-7ACAE5110B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2224BA9-91A1-402E-862C-FB9462886D3C}" type="datetimeFigureOut">
              <a:rPr lang="en-US" smtClean="0"/>
              <a:t>6/5/2013</a:t>
            </a:fld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C0E36E9-B731-4FAA-981F-7ACAE5110BC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2224BA9-91A1-402E-862C-FB9462886D3C}" type="datetimeFigureOut">
              <a:rPr lang="en-US" smtClean="0"/>
              <a:t>6/5/2013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椭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椭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椭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C0E36E9-B731-4FAA-981F-7ACAE5110BC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24BA9-91A1-402E-862C-FB9462886D3C}" type="datetimeFigureOut">
              <a:rPr lang="en-US" smtClean="0"/>
              <a:t>6/5/2013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36E9-B731-4FAA-981F-7ACAE5110BC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24BA9-91A1-402E-862C-FB9462886D3C}" type="datetimeFigureOut">
              <a:rPr lang="en-US" smtClean="0"/>
              <a:t>6/5/2013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36E9-B731-4FAA-981F-7ACAE5110BC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2224BA9-91A1-402E-862C-FB9462886D3C}" type="datetimeFigureOut">
              <a:rPr lang="en-US" smtClean="0"/>
              <a:t>6/5/2013</a:t>
            </a:fld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0E36E9-B731-4FAA-981F-7ACAE5110BC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24BA9-91A1-402E-862C-FB9462886D3C}" type="datetimeFigureOut">
              <a:rPr lang="en-US" smtClean="0"/>
              <a:t>6/5/2013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36E9-B731-4FAA-981F-7ACAE5110B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椭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2224BA9-91A1-402E-862C-FB9462886D3C}" type="datetimeFigureOut">
              <a:rPr lang="en-US" smtClean="0"/>
              <a:t>6/5/2013</a:t>
            </a:fld>
            <a:endParaRPr 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C0E36E9-B731-4FAA-981F-7ACAE5110BC6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椭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2224BA9-91A1-402E-862C-FB9462886D3C}" type="datetimeFigureOut">
              <a:rPr lang="en-US" smtClean="0"/>
              <a:t>6/5/2013</a:t>
            </a:fld>
            <a:endParaRPr 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0E36E9-B731-4FAA-981F-7ACAE5110BC6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2224BA9-91A1-402E-862C-FB9462886D3C}" type="datetimeFigureOut">
              <a:rPr lang="en-US" smtClean="0"/>
              <a:t>6/5/2013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椭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C0E36E9-B731-4FAA-981F-7ACAE5110B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209800" y="2743200"/>
            <a:ext cx="6172200" cy="1894362"/>
          </a:xfrm>
        </p:spPr>
        <p:txBody>
          <a:bodyPr/>
          <a:lstStyle/>
          <a:p>
            <a:r>
              <a:rPr lang="en-US" dirty="0" smtClean="0"/>
              <a:t>Simulated News Spread across Social Network</a:t>
            </a:r>
            <a:endParaRPr 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867400" y="5257800"/>
            <a:ext cx="2819400" cy="990600"/>
          </a:xfrm>
        </p:spPr>
        <p:txBody>
          <a:bodyPr/>
          <a:lstStyle/>
          <a:p>
            <a:r>
              <a:rPr lang="en-US" dirty="0" smtClean="0"/>
              <a:t>Bing Zhang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42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news being spread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8" name="内容占位符 7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688450"/>
            <a:ext cx="2840566" cy="2130425"/>
          </a:xfr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53" y="4953000"/>
            <a:ext cx="2440378" cy="16292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74776" y="1600200"/>
            <a:ext cx="7543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Social media is playing a more and more important role</a:t>
            </a:r>
          </a:p>
          <a:p>
            <a:endParaRPr lang="en-US" sz="2400" dirty="0"/>
          </a:p>
          <a:p>
            <a:r>
              <a:rPr lang="en-US" sz="2400" dirty="0" smtClean="0"/>
              <a:t>Investigate the number of people read the news within given life time</a:t>
            </a:r>
          </a:p>
          <a:p>
            <a:endParaRPr lang="en-US" sz="2400" dirty="0"/>
          </a:p>
          <a:p>
            <a:r>
              <a:rPr lang="en-US" sz="2400" dirty="0" smtClean="0"/>
              <a:t>Further twitter depends on probability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8868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Centrality and cluster coefficient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76400"/>
            <a:ext cx="4141059" cy="4038600"/>
          </a:xfrm>
        </p:spPr>
      </p:pic>
      <p:sp>
        <p:nvSpPr>
          <p:cNvPr id="3" name="TextBox 2"/>
          <p:cNvSpPr txBox="1"/>
          <p:nvPr/>
        </p:nvSpPr>
        <p:spPr>
          <a:xfrm>
            <a:off x="4800600" y="1371600"/>
            <a:ext cx="3429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Mechanism for network growth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Relationship among centrality, cluster coefficient and number of people read news</a:t>
            </a:r>
            <a:endParaRPr lang="en-US" sz="24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4953000"/>
            <a:ext cx="2590800" cy="165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1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308</TotalTime>
  <Words>59</Words>
  <Application>Microsoft Office PowerPoint</Application>
  <PresentationFormat>全屏显示(4:3)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凸显</vt:lpstr>
      <vt:lpstr>Simulated News Spread across Social Network</vt:lpstr>
      <vt:lpstr>How news being spread  </vt:lpstr>
      <vt:lpstr>Centrality and cluster coefficient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Bing Zhang</dc:creator>
  <cp:lastModifiedBy>Bing Zhang</cp:lastModifiedBy>
  <cp:revision>8</cp:revision>
  <dcterms:created xsi:type="dcterms:W3CDTF">2013-06-05T16:02:43Z</dcterms:created>
  <dcterms:modified xsi:type="dcterms:W3CDTF">2013-06-06T00:12:23Z</dcterms:modified>
</cp:coreProperties>
</file>